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7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4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stacked"/>
        <c:ser>
          <c:idx val="0"/>
          <c:order val="0"/>
          <c:cat>
            <c:strRef>
              <c:f>Лист1!$B$1:$D$1</c:f>
              <c:strCache>
                <c:ptCount val="3"/>
                <c:pt idx="0">
                  <c:v>1 сынып</c:v>
                </c:pt>
                <c:pt idx="1">
                  <c:v>2 сынып</c:v>
                </c:pt>
                <c:pt idx="2">
                  <c:v>4 сынып</c:v>
                </c:pt>
              </c:strCache>
            </c:strRef>
          </c:cat>
          <c:val>
            <c:numRef>
              <c:f>Лист1!$B$2:$D$2</c:f>
              <c:numCache>
                <c:formatCode>0%</c:formatCode>
                <c:ptCount val="3"/>
                <c:pt idx="0">
                  <c:v>0.27</c:v>
                </c:pt>
                <c:pt idx="1">
                  <c:v>0.37000000000000038</c:v>
                </c:pt>
                <c:pt idx="2">
                  <c:v>0.4</c:v>
                </c:pt>
              </c:numCache>
            </c:numRef>
          </c:val>
        </c:ser>
        <c:overlap val="100"/>
        <c:axId val="56235136"/>
        <c:axId val="56236672"/>
      </c:barChart>
      <c:catAx>
        <c:axId val="56235136"/>
        <c:scaling>
          <c:orientation val="minMax"/>
        </c:scaling>
        <c:axPos val="l"/>
        <c:tickLblPos val="nextTo"/>
        <c:crossAx val="56236672"/>
        <c:crosses val="autoZero"/>
        <c:auto val="1"/>
        <c:lblAlgn val="ctr"/>
        <c:lblOffset val="100"/>
      </c:catAx>
      <c:valAx>
        <c:axId val="56236672"/>
        <c:scaling>
          <c:orientation val="minMax"/>
        </c:scaling>
        <c:axPos val="b"/>
        <c:majorGridlines/>
        <c:numFmt formatCode="0%" sourceLinked="1"/>
        <c:tickLblPos val="nextTo"/>
        <c:crossAx val="5623513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002060"/>
              </a:solidFill>
            </c:spPr>
          </c:dPt>
          <c:cat>
            <c:strRef>
              <c:f>Лист1!$A$1:$D$1</c:f>
              <c:strCache>
                <c:ptCount val="4"/>
                <c:pt idx="0">
                  <c:v>1 сынып</c:v>
                </c:pt>
                <c:pt idx="1">
                  <c:v>2 сынып</c:v>
                </c:pt>
                <c:pt idx="2">
                  <c:v>3 сынып</c:v>
                </c:pt>
                <c:pt idx="3">
                  <c:v>4 сынып</c:v>
                </c:pt>
              </c:strCache>
            </c:strRef>
          </c:cat>
          <c:val>
            <c:numRef>
              <c:f>Лист1!$A$2:$D$2</c:f>
              <c:numCache>
                <c:formatCode>0%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0.33000000000000218</c:v>
                </c:pt>
              </c:numCache>
            </c:numRef>
          </c:val>
        </c:ser>
        <c:shape val="cylinder"/>
        <c:axId val="56500608"/>
        <c:axId val="56502144"/>
        <c:axId val="0"/>
      </c:bar3DChart>
      <c:catAx>
        <c:axId val="56500608"/>
        <c:scaling>
          <c:orientation val="minMax"/>
        </c:scaling>
        <c:axPos val="b"/>
        <c:tickLblPos val="nextTo"/>
        <c:crossAx val="56502144"/>
        <c:crosses val="autoZero"/>
        <c:auto val="1"/>
        <c:lblAlgn val="ctr"/>
        <c:lblOffset val="100"/>
      </c:catAx>
      <c:valAx>
        <c:axId val="56502144"/>
        <c:scaling>
          <c:orientation val="minMax"/>
        </c:scaling>
        <c:axPos val="l"/>
        <c:majorGridlines/>
        <c:numFmt formatCode="0%" sourceLinked="1"/>
        <c:tickLblPos val="nextTo"/>
        <c:crossAx val="5650060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704856" cy="2207096"/>
          </a:xfrm>
        </p:spPr>
        <p:txBody>
          <a:bodyPr>
            <a:normAutofit/>
          </a:bodyPr>
          <a:lstStyle/>
          <a:p>
            <a:r>
              <a:rPr lang="kk-KZ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Бестөбе кенті негізгі мектебі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нің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kk-KZ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Бастауыш сынып мұғалімі</a:t>
            </a:r>
          </a:p>
          <a:p>
            <a:r>
              <a:rPr lang="kk-KZ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Саттарова Анара Мұратқызы</a:t>
            </a:r>
          </a:p>
        </p:txBody>
      </p:sp>
      <p:pic>
        <p:nvPicPr>
          <p:cNvPr id="1026" name="Picture 2" descr="C:\Users\999\Desktop\с рабочего стола 2016 -2017 год\Саттарова А.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0"/>
            <a:ext cx="3024336" cy="378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999\Desktop\сертификат 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5444836" cy="349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999\Desktop\сканированный\сканер  Анар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140968"/>
            <a:ext cx="522007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999\Desktop\сканированный\сканер 1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424847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999\Desktop\сканированный\сканер анар 30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92696"/>
            <a:ext cx="367240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999\Desktop\сканированный\сканер анар 500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33843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999\Desktop\сканированный\сканер анар 50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6672"/>
            <a:ext cx="345638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999\Desktop\с рабочего стола\үздік педагог1\баннер\сертификат (1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6449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999\Downloads\сертификат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0189" y="0"/>
            <a:ext cx="4673811" cy="3501008"/>
          </a:xfrm>
          <a:prstGeom prst="rect">
            <a:avLst/>
          </a:prstGeom>
          <a:noFill/>
        </p:spPr>
      </p:pic>
      <p:pic>
        <p:nvPicPr>
          <p:cNvPr id="1027" name="Picture 3" descr="C:\Users\999\Downloads\сертификат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08325"/>
            <a:ext cx="4499992" cy="3449675"/>
          </a:xfrm>
          <a:prstGeom prst="rect">
            <a:avLst/>
          </a:prstGeom>
          <a:noFill/>
        </p:spPr>
      </p:pic>
      <p:pic>
        <p:nvPicPr>
          <p:cNvPr id="7" name="Рисунок 6" descr="C:\Users\999\Desktop\2 сынып\Сертификат узтазым сайт7855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429000"/>
            <a:ext cx="471601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999\Desktop\с рабочего стола\үздік педагог1\баннер\алғыс хат гооороно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19872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999\Desktop\с рабочего стола\үздік педагог1\баннер\диплом30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348880"/>
            <a:ext cx="2952328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999\Desktop\с рабочего стола\үздік педагог1\баннер\диплом300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0"/>
            <a:ext cx="313184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999\Desktop\сертификат 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5796136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999\Desktop\сертификат 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17440"/>
            <a:ext cx="363589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999\Desktop\3 сынып\Ансар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3131840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999\Desktop\3 сынып\Нұргүл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908720"/>
            <a:ext cx="3203848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999\Desktop\3 сынып\диплом Диан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0"/>
            <a:ext cx="2808312" cy="407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999\Desktop\3 сынып\диплом Кумисай00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356992"/>
            <a:ext cx="2612571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999\Desktop\3 сынып\Шуган Д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6089073" cy="386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999\Desktop\3 сынып\Габбас К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7050" y="2982686"/>
            <a:ext cx="6076950" cy="387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999\Desktop\Sc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266200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260648"/>
          <a:ext cx="547260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491880" y="3356992"/>
          <a:ext cx="529461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"/>
            <a:ext cx="7772400" cy="980728"/>
          </a:xfrm>
        </p:spPr>
        <p:txBody>
          <a:bodyPr>
            <a:normAutofit/>
          </a:bodyPr>
          <a:lstStyle/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Мұғалім туралы мәлімет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692696"/>
            <a:ext cx="8820472" cy="5112568"/>
          </a:xfrm>
        </p:spPr>
        <p:txBody>
          <a:bodyPr>
            <a:normAutofit fontScale="25000" lnSpcReduction="20000"/>
          </a:bodyPr>
          <a:lstStyle/>
          <a:p>
            <a:r>
              <a:rPr lang="kk-KZ" b="1" dirty="0" smtClean="0"/>
              <a:t> </a:t>
            </a:r>
            <a:endParaRPr lang="ru-RU" dirty="0" smtClean="0"/>
          </a:p>
          <a:p>
            <a:pPr algn="l"/>
            <a:r>
              <a:rPr lang="kk-KZ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Аты-жөні:</a:t>
            </a:r>
            <a:r>
              <a:rPr lang="kk-KZ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Саттарова Анара Муратовна 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Туған жылы</a:t>
            </a:r>
            <a:r>
              <a:rPr lang="kk-KZ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23.01.1989 ж.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Білімі:</a:t>
            </a:r>
            <a:r>
              <a:rPr lang="kk-KZ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жоғары  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Бітірген оқу орны:</a:t>
            </a:r>
            <a:r>
              <a:rPr lang="kk-KZ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Ш.Уәлиханов атындағы мемлекеттік университет 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2012 ж.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Лаузымы:</a:t>
            </a:r>
            <a:r>
              <a:rPr lang="kk-KZ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«Бастауыш оқытудың педагогикасы мен әдістемесі»  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Бастауыш сынып мұғалімі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санатты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Еңбек өтілі: 7 жыл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Біліктілігін көтеру туралы мәлімет: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«Өрлеу» «БАҰО» АҚ филиалы «Ақмола облысы бойынша педагогикалық қызметкерлердің біліктілігін арттыру институты» 30.11.2015 ж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 0021950                          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«Назарбаев Зияткерлік мектептері» ДББҰ «Тәжірибедегі рефлексия» мектеп тренері. 24.06.2016 ж. № 000802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«Назарбаев Зияткерлік мектептері» ДББҰ орта білім мазмұнын жаңарту шеңберінде   28.10.2016 ж. № 019923 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«Зияткерлік технологиялар институты біліктілікті жетілдіру порталы»,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«Бастауыш сынып пәндерін оқыту үдерісінде зияткерлік технологияларды қолданудың негіздері» 10.01.2017 ж.  № 391  Алматы қаласы         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Жетістіктер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9654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/>
              <a:t>       </a:t>
            </a:r>
            <a:r>
              <a:rPr lang="kk-KZ" sz="8000" b="1" dirty="0" smtClean="0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kk-KZ" sz="8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Сертификат№63975 сайт ашқан үшін сертификат инфоурок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Сертификат№247675 сыныптан тыс іс – шара жарияланды инфоурок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Сертификат № 247690  «Үш таңбалы санды жазбаша көбейту тәсілі» инфоурок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Сертификат 2016 ж. Ақбота интеллектуалды </a:t>
            </a:r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марафон</a:t>
            </a:r>
            <a:r>
              <a:rPr lang="kk-KZ" sz="8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8000" b="1" dirty="0" smtClean="0">
                <a:latin typeface="Times New Roman" pitchFamily="18" charset="0"/>
                <a:cs typeface="Times New Roman" pitchFamily="18" charset="0"/>
              </a:rPr>
              <a:t>Мемлекеттік:</a:t>
            </a:r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Сертификат  Ұстазым сайт Ашық сабақ № 78557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Алғыс хат 45minut.kz Халықаралық Интернет журнал «Білім жаңалықтары» акциясы  2016 ж 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Сертификат 45minut.kz «Білім жаңалықтары» акциясы.     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Халықаралық технологиялар көрмесі «WORLDDIDAC ASTANA 2014»  семинарға қатысу сертификаты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2014 ж. КИО сертификат № 319455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2015 ж. КИО сертификат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2016 ж.КИО </a:t>
            </a:r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сертификат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496944" cy="6048672"/>
          </a:xfrm>
        </p:spPr>
        <p:txBody>
          <a:bodyPr>
            <a:noAutofit/>
          </a:bodyPr>
          <a:lstStyle/>
          <a:p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Облыстық: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Сертификат  «Үздік авторлық бағдарлама» сайысына қатысушы №00057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Қалалық: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Диплом «Зерде» ғылыми практикалық конференция І орын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Құдайберген Дария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Диплом қалалық олимпиада қазақ тілі пәнінен  ІІІ орын Құдайберген Дария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Алғыс хат Степногорск қаласы білім бөлімінен 2014 ж.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«Үздік педагог - 2015» «От идеи до предметного сотрудничества» номинация 2015 ж.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Сертификат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2016ж.  за активное участие в работе городского семинара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Алғыс хат.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2017 ж. Қалалық семинар сабағын өткізген жөнінде.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2017 ж. КИО олимпиада Сертификат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2017 ж.  «Қазақстан ұстаздары» қоғамымен ұйымдастырылған «Бастауыш сыныптар» пәні бойынша Республикалық қашықтық олимпиада Диплом І дәрежелі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2017 ж. Халықарлық ғылым мен білімді қолдау орталығының қолдауымен «Эрудит» инттелектуалды  білім порталы эссе «Ұстазым – ұлағатым, үлгі - өнегем» Габбас Күмісай Диплом ІІ орын.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2017 ж. Халықарлық ғылым мен білімді қолдау орталығының қолдауымен «Эрудит» инттелектуалды  білім порталы эссе «Ұстазым – ұлағатым, үлгі - өнегем» Шуган Диана  Диплом ІІ орын.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2017 ж. Халықарлық ғылым мен білімді қолдау орталығының қолдауымен «Эрудит» инттелектуалды  білім порталы эссе «Ұстазым – ұлағатым, үлгі - өнегем» оқушыларды белсенді дайындағы үшін Диплом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999\Desktop\Scan1234567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6571891" cy="482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999\Desktop\с рабочего стола\үздік педагог1\баннер\категория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20880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Қолданылатын технологиялар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16832"/>
            <a:ext cx="2808312" cy="19442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Ойын технологиясы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1844824"/>
            <a:ext cx="2664296" cy="20162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4293096"/>
            <a:ext cx="3600400" cy="18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 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ройная стрелка влево/вправо/вверх 9"/>
          <p:cNvSpPr/>
          <p:nvPr/>
        </p:nvSpPr>
        <p:spPr>
          <a:xfrm rot="10800000">
            <a:off x="3203848" y="2276872"/>
            <a:ext cx="2952328" cy="201622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140968"/>
            <a:ext cx="4644265" cy="348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597666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73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Мұғалім туралы мәлімет</vt:lpstr>
      <vt:lpstr>Жетістіктер</vt:lpstr>
      <vt:lpstr>Слайд 4</vt:lpstr>
      <vt:lpstr>Слайд 5</vt:lpstr>
      <vt:lpstr>Слайд 6</vt:lpstr>
      <vt:lpstr>Қолданылатын технологиялар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999</dc:creator>
  <cp:lastModifiedBy>999</cp:lastModifiedBy>
  <cp:revision>2</cp:revision>
  <dcterms:created xsi:type="dcterms:W3CDTF">2017-02-27T14:20:07Z</dcterms:created>
  <dcterms:modified xsi:type="dcterms:W3CDTF">2017-02-28T14:47:51Z</dcterms:modified>
</cp:coreProperties>
</file>